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7" r:id="rId4"/>
    <p:sldId id="268" r:id="rId5"/>
    <p:sldId id="269" r:id="rId6"/>
    <p:sldId id="270" r:id="rId7"/>
    <p:sldId id="271" r:id="rId8"/>
    <p:sldId id="272" r:id="rId9"/>
    <p:sldId id="27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3A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94" autoAdjust="0"/>
  </p:normalViewPr>
  <p:slideViewPr>
    <p:cSldViewPr>
      <p:cViewPr varScale="1">
        <p:scale>
          <a:sx n="68" d="100"/>
          <a:sy n="68" d="100"/>
        </p:scale>
        <p:origin x="144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7E84B7-04C5-4BE4-9351-919380A59971}" type="datetimeFigureOut">
              <a:rPr lang="ru-RU" smtClean="0"/>
              <a:pPr/>
              <a:t>вс 18.02.24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4602D-3A37-4A9E-8481-D438C1C5A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602D-3A37-4A9E-8481-D438C1C5A7A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95AC2-6AD8-4E74-833F-6FFC744C8390}" type="datetimeFigureOut">
              <a:rPr lang="ru-RU" smtClean="0"/>
              <a:pPr/>
              <a:t>вс 18.02.24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D9929-9615-4070-B5B7-8A38C24178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95AC2-6AD8-4E74-833F-6FFC744C8390}" type="datetimeFigureOut">
              <a:rPr lang="ru-RU" smtClean="0"/>
              <a:pPr/>
              <a:t>вс 18.02.24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D9929-9615-4070-B5B7-8A38C24178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95AC2-6AD8-4E74-833F-6FFC744C8390}" type="datetimeFigureOut">
              <a:rPr lang="ru-RU" smtClean="0"/>
              <a:pPr/>
              <a:t>вс 18.02.24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D9929-9615-4070-B5B7-8A38C24178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95AC2-6AD8-4E74-833F-6FFC744C8390}" type="datetimeFigureOut">
              <a:rPr lang="ru-RU" smtClean="0"/>
              <a:pPr/>
              <a:t>вс 18.02.24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D9929-9615-4070-B5B7-8A38C24178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95AC2-6AD8-4E74-833F-6FFC744C8390}" type="datetimeFigureOut">
              <a:rPr lang="ru-RU" smtClean="0"/>
              <a:pPr/>
              <a:t>вс 18.02.24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D9929-9615-4070-B5B7-8A38C24178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95AC2-6AD8-4E74-833F-6FFC744C8390}" type="datetimeFigureOut">
              <a:rPr lang="ru-RU" smtClean="0"/>
              <a:pPr/>
              <a:t>вс 18.02.24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D9929-9615-4070-B5B7-8A38C24178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95AC2-6AD8-4E74-833F-6FFC744C8390}" type="datetimeFigureOut">
              <a:rPr lang="ru-RU" smtClean="0"/>
              <a:pPr/>
              <a:t>вс 18.02.24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D9929-9615-4070-B5B7-8A38C24178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95AC2-6AD8-4E74-833F-6FFC744C8390}" type="datetimeFigureOut">
              <a:rPr lang="ru-RU" smtClean="0"/>
              <a:pPr/>
              <a:t>вс 18.02.24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D9929-9615-4070-B5B7-8A38C24178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95AC2-6AD8-4E74-833F-6FFC744C8390}" type="datetimeFigureOut">
              <a:rPr lang="ru-RU" smtClean="0"/>
              <a:pPr/>
              <a:t>вс 18.02.24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D9929-9615-4070-B5B7-8A38C24178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95AC2-6AD8-4E74-833F-6FFC744C8390}" type="datetimeFigureOut">
              <a:rPr lang="ru-RU" smtClean="0"/>
              <a:pPr/>
              <a:t>вс 18.02.24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D9929-9615-4070-B5B7-8A38C24178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95AC2-6AD8-4E74-833F-6FFC744C8390}" type="datetimeFigureOut">
              <a:rPr lang="ru-RU" smtClean="0"/>
              <a:pPr/>
              <a:t>вс 18.02.24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D9929-9615-4070-B5B7-8A38C24178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95AC2-6AD8-4E74-833F-6FFC744C8390}" type="datetimeFigureOut">
              <a:rPr lang="ru-RU" smtClean="0"/>
              <a:pPr/>
              <a:t>вс 18.02.24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D9929-9615-4070-B5B7-8A38C241784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audio" Target="../media/audio1.wav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allday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kyclipart.ru/detsad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_6381b_daf2c1_X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072290"/>
          </a:xfrm>
          <a:prstGeom prst="rect">
            <a:avLst/>
          </a:prstGeom>
        </p:spPr>
      </p:pic>
      <p:sp>
        <p:nvSpPr>
          <p:cNvPr id="12" name="Блок-схема: перфолента 11"/>
          <p:cNvSpPr/>
          <p:nvPr/>
        </p:nvSpPr>
        <p:spPr>
          <a:xfrm>
            <a:off x="1000100" y="571480"/>
            <a:ext cx="7500990" cy="3214710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latin typeface="Lucida Sans Unicode" pitchFamily="34" charset="0"/>
                <a:cs typeface="Lucida Sans Unicode" pitchFamily="34" charset="0"/>
              </a:rPr>
              <a:t>Интерактивная игра       «Один лишний»</a:t>
            </a:r>
          </a:p>
        </p:txBody>
      </p:sp>
      <p:sp>
        <p:nvSpPr>
          <p:cNvPr id="13" name="Волна 12"/>
          <p:cNvSpPr/>
          <p:nvPr/>
        </p:nvSpPr>
        <p:spPr>
          <a:xfrm>
            <a:off x="571472" y="4214818"/>
            <a:ext cx="8572528" cy="1771656"/>
          </a:xfrm>
          <a:prstGeom prst="wave">
            <a:avLst>
              <a:gd name="adj1" fmla="val 12500"/>
              <a:gd name="adj2" fmla="val -63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i="1" dirty="0"/>
              <a:t>Выбери лишний инструмент, кликни мышкой – он исчезнет! </a:t>
            </a:r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6286512" y="5643578"/>
            <a:ext cx="1042416" cy="1042416"/>
          </a:xfrm>
          <a:prstGeom prst="actionButtonForwardNex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_6381b_daf2c1_XXL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 descr="5.jpg">
            <a:hlinkClick r:id="" action="ppaction://noaction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225627">
            <a:off x="500034" y="3000372"/>
            <a:ext cx="1801368" cy="1801368"/>
          </a:xfrm>
          <a:prstGeom prst="rect">
            <a:avLst/>
          </a:prstGeom>
        </p:spPr>
      </p:pic>
      <p:pic>
        <p:nvPicPr>
          <p:cNvPr id="6" name="Рисунок 5" descr="6.jpg">
            <a:hlinkClick r:id="" action="ppaction://noaction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885909">
            <a:off x="1928794" y="714356"/>
            <a:ext cx="1801368" cy="1801368"/>
          </a:xfrm>
          <a:prstGeom prst="rect">
            <a:avLst/>
          </a:prstGeom>
        </p:spPr>
      </p:pic>
      <p:pic>
        <p:nvPicPr>
          <p:cNvPr id="8" name="Рисунок 7" descr="3.jpg">
            <a:hlinkClick r:id="" action="ppaction://noaction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9887845">
            <a:off x="3948379" y="3019693"/>
            <a:ext cx="1801368" cy="1801368"/>
          </a:xfrm>
          <a:prstGeom prst="rect">
            <a:avLst/>
          </a:prstGeom>
        </p:spPr>
      </p:pic>
      <p:pic>
        <p:nvPicPr>
          <p:cNvPr id="10" name="Рисунок 9" descr="19.jpg">
            <a:hlinkHover r:id="" action="ppaction://noaction">
              <a:snd r:embed="rId8" name="applause.wav"/>
            </a:hlinkHover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20099802">
            <a:off x="5715008" y="571480"/>
            <a:ext cx="1801368" cy="1801368"/>
          </a:xfrm>
          <a:prstGeom prst="rect">
            <a:avLst/>
          </a:prstGeom>
        </p:spPr>
      </p:pic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6572264" y="4714884"/>
            <a:ext cx="1042416" cy="1042416"/>
          </a:xfrm>
          <a:prstGeom prst="actionButtonForwardNex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_6381b_daf2c1_XX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6000760" y="5072074"/>
            <a:ext cx="1042416" cy="1042416"/>
          </a:xfrm>
          <a:prstGeom prst="actionButtonForwardNex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8.jpg">
            <a:hlinkClick r:id="" action="ppaction://noaction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344340">
            <a:off x="905208" y="1476720"/>
            <a:ext cx="1801368" cy="1801368"/>
          </a:xfrm>
          <a:prstGeom prst="rect">
            <a:avLst/>
          </a:prstGeom>
        </p:spPr>
      </p:pic>
      <p:pic>
        <p:nvPicPr>
          <p:cNvPr id="8" name="Рисунок 7" descr="1.jpg">
            <a:hlinkClick r:id="" action="ppaction://noaction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48175">
            <a:off x="2571247" y="3499949"/>
            <a:ext cx="1801368" cy="1801368"/>
          </a:xfrm>
          <a:prstGeom prst="rect">
            <a:avLst/>
          </a:prstGeom>
        </p:spPr>
      </p:pic>
      <p:pic>
        <p:nvPicPr>
          <p:cNvPr id="9" name="Рисунок 8" descr="19.jpg">
            <a:hlinkClick r:id="" action="ppaction://noaction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9514994">
            <a:off x="5353375" y="2567302"/>
            <a:ext cx="1801368" cy="1801368"/>
          </a:xfrm>
          <a:prstGeom prst="rect">
            <a:avLst/>
          </a:prstGeom>
        </p:spPr>
      </p:pic>
      <p:pic>
        <p:nvPicPr>
          <p:cNvPr id="10" name="Рисунок 9" descr="7.jpg">
            <a:hlinkClick r:id="" action="ppaction://noaction">
              <a:snd r:embed="rId7" name="applause.wav"/>
            </a:hlinkClick>
            <a:hlinkHover r:id="" action="ppaction://noaction">
              <a:snd r:embed="rId7" name="applause.wav"/>
            </a:hlinkHover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20568416">
            <a:off x="3654979" y="654592"/>
            <a:ext cx="1801368" cy="1801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_6381b_daf2c1_XX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6000760" y="5072074"/>
            <a:ext cx="1042416" cy="1042416"/>
          </a:xfrm>
          <a:prstGeom prst="actionButtonForwardNex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24.jpg">
            <a:hlinkClick r:id="" action="ppaction://noaction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441871">
            <a:off x="747127" y="3533216"/>
            <a:ext cx="1801368" cy="1801368"/>
          </a:xfrm>
          <a:prstGeom prst="rect">
            <a:avLst/>
          </a:prstGeom>
        </p:spPr>
      </p:pic>
      <p:pic>
        <p:nvPicPr>
          <p:cNvPr id="7" name="Рисунок 6" descr="15.jpg">
            <a:hlinkClick r:id="" action="ppaction://noaction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4383832">
            <a:off x="4000496" y="3071810"/>
            <a:ext cx="1801368" cy="1801368"/>
          </a:xfrm>
          <a:prstGeom prst="rect">
            <a:avLst/>
          </a:prstGeom>
        </p:spPr>
      </p:pic>
      <p:pic>
        <p:nvPicPr>
          <p:cNvPr id="8" name="Рисунок 7" descr="17.jpg">
            <a:hlinkClick r:id="" action="ppaction://noaction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4954470">
            <a:off x="5323791" y="680328"/>
            <a:ext cx="1801368" cy="1801368"/>
          </a:xfrm>
          <a:prstGeom prst="rect">
            <a:avLst/>
          </a:prstGeom>
        </p:spPr>
      </p:pic>
      <p:pic>
        <p:nvPicPr>
          <p:cNvPr id="9" name="Рисунок 8" descr="22.jpg">
            <a:hlinkHover r:id="" action="ppaction://noaction">
              <a:snd r:embed="rId7" name="applause.wav"/>
            </a:hlinkHover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865486">
            <a:off x="2143108" y="714356"/>
            <a:ext cx="1801368" cy="1801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_6381b_daf2c1_XX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6000760" y="5072074"/>
            <a:ext cx="1042416" cy="1042416"/>
          </a:xfrm>
          <a:prstGeom prst="actionButtonForwardNex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10.jpg">
            <a:hlinkClick r:id="" action="ppaction://noaction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714356"/>
            <a:ext cx="1801368" cy="1801368"/>
          </a:xfrm>
          <a:prstGeom prst="rect">
            <a:avLst/>
          </a:prstGeom>
        </p:spPr>
      </p:pic>
      <p:pic>
        <p:nvPicPr>
          <p:cNvPr id="7" name="Рисунок 6" descr="11.jpg">
            <a:hlinkClick r:id="" action="ppaction://noaction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14744" y="714356"/>
            <a:ext cx="1801368" cy="1801368"/>
          </a:xfrm>
          <a:prstGeom prst="rect">
            <a:avLst/>
          </a:prstGeom>
        </p:spPr>
      </p:pic>
      <p:pic>
        <p:nvPicPr>
          <p:cNvPr id="8" name="Рисунок 7" descr="18.jpg">
            <a:hlinkClick r:id="" action="ppaction://noaction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86380" y="2786058"/>
            <a:ext cx="1801368" cy="1801368"/>
          </a:xfrm>
          <a:prstGeom prst="rect">
            <a:avLst/>
          </a:prstGeom>
        </p:spPr>
      </p:pic>
      <p:pic>
        <p:nvPicPr>
          <p:cNvPr id="9" name="Рисунок 8" descr="23.jpg">
            <a:hlinkHover r:id="" action="ppaction://noaction">
              <a:snd r:embed="rId7" name="applause.wav"/>
            </a:hlinkHover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85918" y="3071810"/>
            <a:ext cx="1801368" cy="1801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_6381b_daf2c1_XX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6000760" y="5072074"/>
            <a:ext cx="1042416" cy="1042416"/>
          </a:xfrm>
          <a:prstGeom prst="actionButtonForwardNex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6.jpg">
            <a:hlinkClick r:id="" action="ppaction://noaction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192684">
            <a:off x="357158" y="1000108"/>
            <a:ext cx="1801368" cy="1801368"/>
          </a:xfrm>
          <a:prstGeom prst="rect">
            <a:avLst/>
          </a:prstGeom>
        </p:spPr>
      </p:pic>
      <p:pic>
        <p:nvPicPr>
          <p:cNvPr id="7" name="Рисунок 6" descr="3.jpg">
            <a:hlinkClick r:id="" action="ppaction://noaction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86116" y="642918"/>
            <a:ext cx="1801368" cy="1801368"/>
          </a:xfrm>
          <a:prstGeom prst="rect">
            <a:avLst/>
          </a:prstGeom>
        </p:spPr>
      </p:pic>
      <p:pic>
        <p:nvPicPr>
          <p:cNvPr id="9" name="Рисунок 8" descr="14.jpg">
            <a:hlinkClick r:id="" action="ppaction://noaction">
              <a:snd r:embed="rId3" name="chimes.wav"/>
            </a:hlinkClick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062384">
            <a:off x="4444326" y="2801260"/>
            <a:ext cx="1801368" cy="1801368"/>
          </a:xfrm>
          <a:prstGeom prst="rect">
            <a:avLst/>
          </a:prstGeom>
        </p:spPr>
      </p:pic>
      <p:pic>
        <p:nvPicPr>
          <p:cNvPr id="10" name="Рисунок 9" descr="20.jpg">
            <a:hlinkHover r:id="" action="ppaction://noaction">
              <a:snd r:embed="rId7" name="applause.wav"/>
            </a:hlinkHover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9803650">
            <a:off x="1543736" y="3829760"/>
            <a:ext cx="1801368" cy="1801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_6381b_daf2c1_XX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4214810" y="20002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85720" y="1785926"/>
            <a:ext cx="8858280" cy="221599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38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Отлично!</a:t>
            </a:r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6000760" y="5072074"/>
            <a:ext cx="1042416" cy="1042416"/>
          </a:xfrm>
          <a:prstGeom prst="actionButtonForwardNex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_6381b_daf2c1_XX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785786" y="1428736"/>
            <a:ext cx="7929618" cy="221457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Автор: </a:t>
            </a:r>
            <a:r>
              <a:rPr lang="ru-RU" sz="3200" b="1" spc="100" dirty="0" err="1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Голотина</a:t>
            </a:r>
            <a:r>
              <a:rPr lang="ru-RU" sz="32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Елена Геннадьевна 2024г. </a:t>
            </a: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6000760" y="5072074"/>
            <a:ext cx="1042416" cy="1042416"/>
          </a:xfrm>
          <a:prstGeom prst="actionButtonForwardNex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_6381b_daf2c1_XX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Скругленный прямоугольник 5"/>
          <p:cNvSpPr/>
          <p:nvPr/>
        </p:nvSpPr>
        <p:spPr>
          <a:xfrm>
            <a:off x="857224" y="1214422"/>
            <a:ext cx="7215238" cy="214314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Использованные ресурсы:</a:t>
            </a:r>
          </a:p>
          <a:p>
            <a:pPr algn="ctr"/>
            <a:r>
              <a:rPr lang="ru-RU" sz="2400" dirty="0"/>
              <a:t>Сайт </a:t>
            </a:r>
            <a:r>
              <a:rPr lang="ru-RU" sz="2400" dirty="0">
                <a:hlinkClick r:id="rId3"/>
              </a:rPr>
              <a:t>http://allday.ru</a:t>
            </a:r>
            <a:r>
              <a:rPr lang="ru-RU" sz="2400" dirty="0"/>
              <a:t> –фон</a:t>
            </a:r>
          </a:p>
          <a:p>
            <a:pPr algn="ctr"/>
            <a:r>
              <a:rPr lang="ru-RU" sz="2400" dirty="0"/>
              <a:t>Сайт </a:t>
            </a:r>
            <a:r>
              <a:rPr lang="en-US" sz="2400" dirty="0">
                <a:hlinkClick r:id="rId4"/>
              </a:rPr>
              <a:t>http://skyclipart.ru/detsad/</a:t>
            </a:r>
            <a:r>
              <a:rPr lang="ru-RU" sz="2400" dirty="0"/>
              <a:t> -инструменты</a:t>
            </a:r>
          </a:p>
        </p:txBody>
      </p:sp>
      <p:sp>
        <p:nvSpPr>
          <p:cNvPr id="5" name="Управляющая кнопка: далее 4">
            <a:hlinkClick r:id="" action="ppaction://hlinkshowjump?jump=endshow" highlightClick="1"/>
          </p:cNvPr>
          <p:cNvSpPr/>
          <p:nvPr/>
        </p:nvSpPr>
        <p:spPr>
          <a:xfrm>
            <a:off x="6000760" y="5072074"/>
            <a:ext cx="1042416" cy="1042416"/>
          </a:xfrm>
          <a:prstGeom prst="actionButtonForwardNex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48</Words>
  <Application>Microsoft Office PowerPoint</Application>
  <PresentationFormat>Экран (4:3)</PresentationFormat>
  <Paragraphs>8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Lucida Sans Unicode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Пользователь</cp:lastModifiedBy>
  <cp:revision>23</cp:revision>
  <dcterms:created xsi:type="dcterms:W3CDTF">2013-01-21T14:09:22Z</dcterms:created>
  <dcterms:modified xsi:type="dcterms:W3CDTF">2024-02-17T21:43:41Z</dcterms:modified>
</cp:coreProperties>
</file>